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64" r:id="rId3"/>
    <p:sldId id="257" r:id="rId4"/>
    <p:sldId id="265" r:id="rId5"/>
    <p:sldId id="263" r:id="rId6"/>
    <p:sldId id="259" r:id="rId7"/>
    <p:sldId id="261" r:id="rId8"/>
    <p:sldId id="262" r:id="rId9"/>
  </p:sldIdLst>
  <p:sldSz cx="7200900" cy="5400675"/>
  <p:notesSz cx="6858000" cy="9144000"/>
  <p:defaultTextStyle>
    <a:defPPr>
      <a:defRPr lang="en-US"/>
    </a:defPPr>
    <a:lvl1pPr marL="0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1pPr>
    <a:lvl2pPr marL="164135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2pPr>
    <a:lvl3pPr marL="328270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3pPr>
    <a:lvl4pPr marL="492404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4pPr>
    <a:lvl5pPr marL="656539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5pPr>
    <a:lvl6pPr marL="820674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6pPr>
    <a:lvl7pPr marL="984809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7pPr>
    <a:lvl8pPr marL="1148944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8pPr>
    <a:lvl9pPr marL="1313078" algn="l" defTabSz="328270" rtl="0" eaLnBrk="1" latinLnBrk="0" hangingPunct="1">
      <a:defRPr sz="6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9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7"/>
    <p:restoredTop sz="94624"/>
  </p:normalViewPr>
  <p:slideViewPr>
    <p:cSldViewPr snapToGrid="0" snapToObjects="1">
      <p:cViewPr>
        <p:scale>
          <a:sx n="130" d="100"/>
          <a:sy n="130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03252-A0C0-E34D-AEF3-2A84D2F775D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6BE-AD84-184C-B2C9-724096D71D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617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1pPr>
    <a:lvl2pPr marL="164135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2pPr>
    <a:lvl3pPr marL="328270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3pPr>
    <a:lvl4pPr marL="492404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4pPr>
    <a:lvl5pPr marL="656539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5pPr>
    <a:lvl6pPr marL="820674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6pPr>
    <a:lvl7pPr marL="984809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7pPr>
    <a:lvl8pPr marL="1148944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8pPr>
    <a:lvl9pPr marL="1313078" algn="l" defTabSz="328270" rtl="0" eaLnBrk="1" latinLnBrk="0" hangingPunct="1">
      <a:defRPr sz="4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List what payment is for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6BE-AD84-184C-B2C9-724096D71D5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05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6BE-AD84-184C-B2C9-724096D71D5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0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68" y="883861"/>
            <a:ext cx="6120765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2836605"/>
            <a:ext cx="5400675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3144" y="287536"/>
            <a:ext cx="1552694" cy="457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062" y="287536"/>
            <a:ext cx="4568071" cy="457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2" y="1346420"/>
            <a:ext cx="6210776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312" y="3614203"/>
            <a:ext cx="6210776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062" y="1437680"/>
            <a:ext cx="3060383" cy="34266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5455" y="1437680"/>
            <a:ext cx="3060383" cy="34266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000" y="287537"/>
            <a:ext cx="6210776" cy="10438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000" y="1323916"/>
            <a:ext cx="3046318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000" y="1972747"/>
            <a:ext cx="3046318" cy="2901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5456" y="1323916"/>
            <a:ext cx="3061320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5456" y="1972747"/>
            <a:ext cx="3061320" cy="2901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000" y="360045"/>
            <a:ext cx="232247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320" y="777598"/>
            <a:ext cx="3645456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6000" y="1620202"/>
            <a:ext cx="232247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000" y="360045"/>
            <a:ext cx="232247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1320" y="777598"/>
            <a:ext cx="3645456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6000" y="1620202"/>
            <a:ext cx="232247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062" y="287537"/>
            <a:ext cx="6210776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062" y="1437680"/>
            <a:ext cx="6210776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062" y="5005627"/>
            <a:ext cx="162020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327CB-4598-974E-9863-493ECA45F7F9}" type="datetimeFigureOut">
              <a:rPr lang="en-CA" smtClean="0"/>
              <a:t>2017-11-18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5298" y="5005627"/>
            <a:ext cx="2430304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5635" y="5005627"/>
            <a:ext cx="162020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38D78-2332-1741-89A9-65CBE7B323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365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5.wdp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jpg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5.png"/><Relationship Id="rId10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6" Type="http://schemas.openxmlformats.org/officeDocument/2006/relationships/image" Target="../media/image2.png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75"/>
            <a:ext cx="7200900" cy="5528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50000"/>
              </a:lnSpc>
            </a:pPr>
            <a:r>
              <a:rPr lang="en-CA" sz="2000" dirty="0" smtClean="0">
                <a:solidFill>
                  <a:schemeClr val="bg1">
                    <a:lumMod val="95000"/>
                  </a:schemeClr>
                </a:solidFill>
                <a:latin typeface="Pacifico" charset="0"/>
                <a:ea typeface="Pacifico" charset="0"/>
                <a:cs typeface="Pacifico" charset="0"/>
              </a:rPr>
              <a:t>BloxOffice</a:t>
            </a:r>
            <a:endParaRPr lang="en-CA" sz="2000" dirty="0">
              <a:solidFill>
                <a:schemeClr val="bg1">
                  <a:lumMod val="95000"/>
                </a:schemeClr>
              </a:solidFill>
              <a:latin typeface="Pacifico" charset="0"/>
              <a:ea typeface="Pacifico" charset="0"/>
              <a:cs typeface="Pacifico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782280" y="4044954"/>
            <a:ext cx="2572940" cy="1379422"/>
            <a:chOff x="2486018" y="3359895"/>
            <a:chExt cx="2232002" cy="1196636"/>
          </a:xfrm>
        </p:grpSpPr>
        <p:sp>
          <p:nvSpPr>
            <p:cNvPr id="8" name="Rectangle 7"/>
            <p:cNvSpPr/>
            <p:nvPr/>
          </p:nvSpPr>
          <p:spPr>
            <a:xfrm>
              <a:off x="2486020" y="3359895"/>
              <a:ext cx="2232000" cy="11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CA" sz="1100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Daniel Caesar</a:t>
              </a:r>
            </a:p>
            <a:p>
              <a:pPr algn="r"/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pPr algn="r"/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29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7656" y1="46094" x2="73281" y2="64375"/>
                          <a14:foregroundMark x1="43906" y1="36563" x2="43906" y2="36563"/>
                          <a14:foregroundMark x1="13125" y1="66719" x2="4688" y2="89219"/>
                          <a14:foregroundMark x1="2500" y1="88906" x2="2500" y2="88906"/>
                          <a14:foregroundMark x1="37500" y1="72813" x2="41719" y2="77344"/>
                          <a14:foregroundMark x1="54219" y1="96406" x2="56250" y2="92656"/>
                          <a14:foregroundMark x1="69063" y1="47656" x2="73281" y2="54844"/>
                          <a14:foregroundMark x1="74531" y1="66719" x2="74531" y2="66719"/>
                          <a14:foregroundMark x1="77188" y1="68281" x2="77188" y2="68281"/>
                          <a14:foregroundMark x1="75625" y1="61406" x2="75625" y2="61406"/>
                          <a14:foregroundMark x1="69844" y1="45000" x2="71875" y2="47656"/>
                          <a14:foregroundMark x1="74063" y1="50313" x2="74063" y2="50313"/>
                          <a14:foregroundMark x1="72656" y1="46719" x2="72656" y2="46719"/>
                          <a14:foregroundMark x1="67188" y1="43281" x2="68906" y2="44063"/>
                          <a14:foregroundMark x1="73750" y1="48281" x2="73750" y2="48281"/>
                          <a14:foregroundMark x1="75000" y1="52188" x2="75313" y2="53594"/>
                          <a14:foregroundMark x1="75938" y1="57500" x2="78281" y2="68281"/>
                          <a14:foregroundMark x1="78438" y1="69219" x2="78438" y2="69219"/>
                          <a14:foregroundMark x1="2656" y1="90625" x2="2656" y2="90625"/>
                          <a14:foregroundMark x1="1563" y1="92188" x2="1563" y2="92188"/>
                          <a14:backgroundMark x1="625" y1="86875" x2="625" y2="86875"/>
                          <a14:backgroundMark x1="781" y1="89688" x2="781" y2="89688"/>
                          <a14:backgroundMark x1="625" y1="91250" x2="625" y2="91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018" y="3377587"/>
              <a:ext cx="1178944" cy="1178944"/>
            </a:xfrm>
            <a:prstGeom prst="rect">
              <a:avLst/>
            </a:prstGeom>
          </p:spPr>
        </p:pic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782280" y="1114477"/>
            <a:ext cx="2572939" cy="1369467"/>
            <a:chOff x="2486019" y="819979"/>
            <a:chExt cx="2232001" cy="1188000"/>
          </a:xfrm>
        </p:grpSpPr>
        <p:sp>
          <p:nvSpPr>
            <p:cNvPr id="15" name="Rectangle 14"/>
            <p:cNvSpPr/>
            <p:nvPr/>
          </p:nvSpPr>
          <p:spPr>
            <a:xfrm>
              <a:off x="2486020" y="819979"/>
              <a:ext cx="2232000" cy="1188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CA" sz="1100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Jessie Reyez</a:t>
              </a:r>
            </a:p>
            <a:p>
              <a:pPr algn="r"/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pPr algn="r"/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2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50" r="26708"/>
            <a:stretch/>
          </p:blipFill>
          <p:spPr>
            <a:xfrm>
              <a:off x="2486019" y="819979"/>
              <a:ext cx="1378894" cy="1184907"/>
            </a:xfrm>
            <a:prstGeom prst="rect">
              <a:avLst/>
            </a:prstGeom>
          </p:spPr>
        </p:pic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782280" y="2581500"/>
            <a:ext cx="2571130" cy="1367723"/>
            <a:chOff x="2486020" y="2089938"/>
            <a:chExt cx="2230432" cy="1186487"/>
          </a:xfrm>
        </p:grpSpPr>
        <p:sp>
          <p:nvSpPr>
            <p:cNvPr id="18" name="Rectangle 17"/>
            <p:cNvSpPr/>
            <p:nvPr/>
          </p:nvSpPr>
          <p:spPr>
            <a:xfrm>
              <a:off x="2486020" y="2089938"/>
              <a:ext cx="2230432" cy="118490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Chance the</a:t>
              </a:r>
            </a:p>
            <a:p>
              <a:r>
                <a:rPr lang="en-CA" sz="1100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Rapper</a:t>
              </a:r>
            </a:p>
            <a:p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11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111" y="2402751"/>
              <a:ext cx="1313341" cy="873674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458972" y="2515179"/>
            <a:ext cx="2571130" cy="1430394"/>
            <a:chOff x="4458972" y="2149419"/>
            <a:chExt cx="2571130" cy="1430394"/>
          </a:xfrm>
        </p:grpSpPr>
        <p:sp>
          <p:nvSpPr>
            <p:cNvPr id="7" name="Rectangle 6"/>
            <p:cNvSpPr/>
            <p:nvPr/>
          </p:nvSpPr>
          <p:spPr>
            <a:xfrm>
              <a:off x="4458972" y="2213915"/>
              <a:ext cx="2571130" cy="13658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 smtClean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Paramore</a:t>
              </a:r>
              <a:endPara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  <a:p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</a:t>
              </a:r>
              <a:r>
                <a:rPr lang="en-CA" sz="800" dirty="0" smtClean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15</a:t>
              </a:r>
              <a:endPara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3" b="100000" l="9966" r="89985">
                          <a14:foregroundMark x1="47191" y1="35678" x2="52614" y2="32967"/>
                          <a14:foregroundMark x1="55056" y1="38095" x2="55056" y2="38095"/>
                          <a14:foregroundMark x1="25012" y1="98022" x2="25012" y2="98022"/>
                          <a14:foregroundMark x1="55789" y1="39560" x2="55642" y2="38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3" r="15700"/>
            <a:stretch/>
          </p:blipFill>
          <p:spPr>
            <a:xfrm>
              <a:off x="5533716" y="2149419"/>
              <a:ext cx="1466078" cy="143039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4457162" y="1114477"/>
            <a:ext cx="2572940" cy="1369467"/>
            <a:chOff x="4457162" y="1114477"/>
            <a:chExt cx="2572940" cy="1369467"/>
          </a:xfrm>
        </p:grpSpPr>
        <p:sp>
          <p:nvSpPr>
            <p:cNvPr id="5" name="Rectangle 4"/>
            <p:cNvSpPr/>
            <p:nvPr/>
          </p:nvSpPr>
          <p:spPr>
            <a:xfrm>
              <a:off x="4457164" y="1114477"/>
              <a:ext cx="2572938" cy="136946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CA" sz="1100" dirty="0" smtClean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Francis &amp;</a:t>
              </a:r>
            </a:p>
            <a:p>
              <a:pPr algn="r"/>
              <a:r>
                <a:rPr lang="en-CA" sz="1100" dirty="0" smtClean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the Lights</a:t>
              </a:r>
              <a:endPara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  <a:p>
              <a:pPr algn="r"/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pPr algn="r"/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</a:t>
              </a:r>
              <a:r>
                <a:rPr lang="en-CA" sz="800" dirty="0" smtClean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6</a:t>
              </a:r>
              <a:endPara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17" b="100000" l="0" r="100000">
                          <a14:foregroundMark x1="57597" y1="50833" x2="64311" y2="45556"/>
                          <a14:foregroundMark x1="50883" y1="27917" x2="69258" y2="30417"/>
                          <a14:backgroundMark x1="72438" y1="52917" x2="73322" y2="53750"/>
                          <a14:backgroundMark x1="80035" y1="65139" x2="80035" y2="65139"/>
                          <a14:backgroundMark x1="77385" y1="59306" x2="77385" y2="593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162" y="1114477"/>
              <a:ext cx="1076554" cy="1369467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1782280" y="617502"/>
            <a:ext cx="5247822" cy="37902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CA" sz="800" dirty="0">
              <a:solidFill>
                <a:schemeClr val="bg1">
                  <a:lumMod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457162" y="4039976"/>
            <a:ext cx="2572941" cy="1381102"/>
            <a:chOff x="4457162" y="3674216"/>
            <a:chExt cx="2572941" cy="1381102"/>
          </a:xfrm>
        </p:grpSpPr>
        <p:sp>
          <p:nvSpPr>
            <p:cNvPr id="21" name="Rectangle 20"/>
            <p:cNvSpPr/>
            <p:nvPr/>
          </p:nvSpPr>
          <p:spPr>
            <a:xfrm>
              <a:off x="4457165" y="3674216"/>
              <a:ext cx="2572938" cy="13694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CA" sz="1100" dirty="0" smtClean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Gus Dapperton</a:t>
              </a:r>
              <a:endPara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  <a:p>
              <a:pPr algn="r"/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pPr algn="r"/>
              <a:r>
                <a:rPr lang="en-CA" sz="800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</a:t>
              </a:r>
              <a:r>
                <a:rPr lang="en-CA" sz="800" dirty="0" smtClean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31</a:t>
              </a:r>
              <a:endPara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47" b="100000" l="586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67" t="4260"/>
            <a:stretch/>
          </p:blipFill>
          <p:spPr>
            <a:xfrm>
              <a:off x="4457162" y="3702886"/>
              <a:ext cx="1087270" cy="1352432"/>
            </a:xfrm>
            <a:prstGeom prst="rect">
              <a:avLst/>
            </a:prstGeom>
          </p:spPr>
        </p:pic>
      </p:grp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921947"/>
              </p:ext>
            </p:extLst>
          </p:nvPr>
        </p:nvGraphicFramePr>
        <p:xfrm>
          <a:off x="-181" y="565704"/>
          <a:ext cx="1659331" cy="484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331"/>
              </a:tblGrid>
              <a:tr h="359572">
                <a:tc>
                  <a:txBody>
                    <a:bodyPr/>
                    <a:lstStyle/>
                    <a:p>
                      <a:pPr lvl="0"/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What’s Hot</a:t>
                      </a:r>
                      <a:endParaRPr lang="en-CA" sz="10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9572">
                <a:tc>
                  <a:txBody>
                    <a:bodyPr/>
                    <a:lstStyle/>
                    <a:p>
                      <a:pPr lvl="0"/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Music</a:t>
                      </a:r>
                      <a:endParaRPr lang="en-CA" sz="10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9572">
                <a:tc>
                  <a:txBody>
                    <a:bodyPr/>
                    <a:lstStyle/>
                    <a:p>
                      <a:pPr lvl="0"/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Sports</a:t>
                      </a:r>
                      <a:endParaRPr lang="en-CA" sz="10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9572">
                <a:tc>
                  <a:txBody>
                    <a:bodyPr/>
                    <a:lstStyle/>
                    <a:p>
                      <a:pPr lvl="0"/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Arts &amp; Theatre</a:t>
                      </a:r>
                      <a:endParaRPr lang="en-CA" sz="10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09383">
                <a:tc>
                  <a:txBody>
                    <a:bodyPr/>
                    <a:lstStyle/>
                    <a:p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934680" y="680504"/>
            <a:ext cx="465662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05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Filters:</a:t>
            </a:r>
            <a:endParaRPr lang="en-CA" sz="105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547583" y="682856"/>
            <a:ext cx="956556" cy="2452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 smtClean="0">
                <a:solidFill>
                  <a:schemeClr val="tx2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Toronto, ON</a:t>
            </a:r>
            <a:endParaRPr lang="en-CA" sz="900" dirty="0">
              <a:solidFill>
                <a:schemeClr val="tx2">
                  <a:lumMod val="7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595864" y="681569"/>
            <a:ext cx="956556" cy="2452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 smtClean="0">
                <a:solidFill>
                  <a:schemeClr val="tx2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2017</a:t>
            </a:r>
            <a:endParaRPr lang="en-CA" sz="900" dirty="0">
              <a:solidFill>
                <a:schemeClr val="tx2">
                  <a:lumMod val="7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644144" y="681569"/>
            <a:ext cx="956556" cy="2452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 smtClean="0">
                <a:solidFill>
                  <a:schemeClr val="tx2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Music</a:t>
            </a:r>
            <a:endParaRPr lang="en-CA" sz="900" dirty="0">
              <a:solidFill>
                <a:schemeClr val="tx2">
                  <a:lumMod val="7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94" y="150590"/>
            <a:ext cx="252000" cy="25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88" y="168590"/>
            <a:ext cx="216000" cy="216000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2252590" y="150590"/>
            <a:ext cx="3551309" cy="2520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1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Search</a:t>
            </a:r>
            <a:endParaRPr lang="en-CA" sz="1100" dirty="0">
              <a:solidFill>
                <a:schemeClr val="tx2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8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6490" y="174"/>
            <a:ext cx="2447925" cy="115088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8" y="275929"/>
            <a:ext cx="215601" cy="215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82947" y="2098757"/>
            <a:ext cx="2230432" cy="11849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Chance the</a:t>
            </a:r>
          </a:p>
          <a:p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Rapper</a:t>
            </a:r>
          </a:p>
          <a:p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11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38" y="2411569"/>
            <a:ext cx="1317982" cy="8767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6020" y="3385296"/>
            <a:ext cx="2232000" cy="11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Daniel Caesar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7656" y1="46094" x2="73281" y2="64375"/>
                        <a14:foregroundMark x1="43906" y1="36563" x2="43906" y2="36563"/>
                        <a14:foregroundMark x1="13125" y1="66719" x2="4688" y2="89219"/>
                        <a14:foregroundMark x1="2500" y1="88906" x2="2500" y2="88906"/>
                        <a14:foregroundMark x1="37500" y1="72813" x2="41719" y2="77344"/>
                        <a14:foregroundMark x1="54219" y1="96406" x2="56250" y2="92656"/>
                        <a14:foregroundMark x1="69063" y1="47656" x2="73281" y2="54844"/>
                        <a14:foregroundMark x1="74531" y1="66719" x2="74531" y2="66719"/>
                        <a14:foregroundMark x1="77188" y1="68281" x2="77188" y2="68281"/>
                        <a14:foregroundMark x1="75625" y1="61406" x2="75625" y2="61406"/>
                        <a14:foregroundMark x1="69844" y1="45000" x2="71875" y2="47656"/>
                        <a14:foregroundMark x1="74063" y1="50313" x2="74063" y2="50313"/>
                        <a14:foregroundMark x1="72656" y1="46719" x2="72656" y2="46719"/>
                        <a14:foregroundMark x1="67188" y1="43281" x2="68906" y2="44063"/>
                        <a14:foregroundMark x1="73750" y1="48281" x2="73750" y2="48281"/>
                        <a14:foregroundMark x1="75000" y1="52188" x2="75313" y2="53594"/>
                        <a14:foregroundMark x1="75938" y1="57500" x2="78281" y2="68281"/>
                        <a14:foregroundMark x1="78438" y1="69219" x2="78438" y2="69219"/>
                        <a14:foregroundMark x1="2656" y1="90625" x2="2656" y2="90625"/>
                        <a14:foregroundMark x1="1563" y1="92188" x2="1563" y2="92188"/>
                        <a14:backgroundMark x1="625" y1="86875" x2="625" y2="86875"/>
                        <a14:backgroundMark x1="781" y1="89688" x2="781" y2="89688"/>
                        <a14:backgroundMark x1="625" y1="91250" x2="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18" y="3402988"/>
            <a:ext cx="1178944" cy="11789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86020" y="819979"/>
            <a:ext cx="2232000" cy="118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1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Jessie Reyez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800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50" r="26708"/>
          <a:stretch/>
        </p:blipFill>
        <p:spPr>
          <a:xfrm>
            <a:off x="2486019" y="819979"/>
            <a:ext cx="1378894" cy="11849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40284" y="116858"/>
            <a:ext cx="9012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2800" b="1" dirty="0">
                <a:solidFill>
                  <a:schemeClr val="bg2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◁</a:t>
            </a:r>
            <a:endParaRPr lang="en-CA" sz="1200" dirty="0">
              <a:solidFill>
                <a:schemeClr val="bg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7969" y="242357"/>
            <a:ext cx="16173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200" dirty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Tickets: Toronto, Ca</a:t>
            </a:r>
            <a:r>
              <a:rPr lang="mr-IN" sz="1200" dirty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…</a:t>
            </a:r>
            <a:endParaRPr lang="en-CA" sz="1200" dirty="0">
              <a:solidFill>
                <a:schemeClr val="bg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38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6490" y="174"/>
            <a:ext cx="2447925" cy="15487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623873" y="1053244"/>
            <a:ext cx="1953154" cy="1953154"/>
          </a:xfrm>
          <a:prstGeom prst="ellipse">
            <a:avLst/>
          </a:prstGeom>
          <a:solidFill>
            <a:schemeClr val="accent4">
              <a:lumMod val="90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1" dirty="0">
              <a:solidFill>
                <a:schemeClr val="accent3">
                  <a:lumMod val="7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0656" y="1838046"/>
            <a:ext cx="139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>
                <a:solidFill>
                  <a:schemeClr val="bg1"/>
                </a:solidFill>
                <a:latin typeface="Pacifico" charset="0"/>
                <a:ea typeface="Pacifico" charset="0"/>
                <a:cs typeface="Pacifico" charset="0"/>
              </a:rPr>
              <a:t>BloxOffice</a:t>
            </a:r>
            <a:endParaRPr lang="en-CA" sz="2000" dirty="0">
              <a:solidFill>
                <a:schemeClr val="bg1"/>
              </a:solidFill>
              <a:latin typeface="Pacifico" charset="0"/>
              <a:ea typeface="Pacifico" charset="0"/>
              <a:cs typeface="Paci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18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6490" y="174"/>
            <a:ext cx="2447925" cy="395982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500">
                        <a14:foregroundMark x1="12143" y1="67194" x2="12143" y2="67194"/>
                        <a14:foregroundMark x1="6190" y1="69565" x2="6190" y2="69565"/>
                        <a14:foregroundMark x1="7381" y1="71146" x2="7381" y2="71146"/>
                        <a14:foregroundMark x1="12857" y1="70356" x2="12857" y2="70356"/>
                        <a14:foregroundMark x1="10357" y1="77470" x2="10357" y2="77470"/>
                        <a14:foregroundMark x1="11071" y1="86957" x2="11071" y2="86957"/>
                        <a14:foregroundMark x1="7619" y1="80237" x2="7619" y2="80237"/>
                        <a14:foregroundMark x1="4643" y1="83004" x2="4643" y2="83004"/>
                        <a14:foregroundMark x1="2262" y1="72727" x2="2262" y2="72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750"/>
          <a:stretch/>
        </p:blipFill>
        <p:spPr>
          <a:xfrm>
            <a:off x="2876542" y="618565"/>
            <a:ext cx="370437" cy="6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6490" y="174"/>
            <a:ext cx="2447925" cy="15487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623873" y="1053244"/>
            <a:ext cx="1953154" cy="1953154"/>
          </a:xfrm>
          <a:prstGeom prst="ellipse">
            <a:avLst/>
          </a:prstGeom>
          <a:solidFill>
            <a:schemeClr val="accent4">
              <a:lumMod val="90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1" dirty="0">
              <a:solidFill>
                <a:schemeClr val="accent3">
                  <a:lumMod val="7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0656" y="1838046"/>
            <a:ext cx="139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>
                <a:solidFill>
                  <a:schemeClr val="bg1"/>
                </a:solidFill>
                <a:latin typeface="Pacifico" charset="0"/>
                <a:ea typeface="Pacifico" charset="0"/>
                <a:cs typeface="Pacifico" charset="0"/>
              </a:rPr>
              <a:t>BloxOffice</a:t>
            </a:r>
            <a:endParaRPr lang="en-CA" sz="2000" dirty="0">
              <a:solidFill>
                <a:schemeClr val="bg1"/>
              </a:solidFill>
              <a:latin typeface="Pacifico" charset="0"/>
              <a:ea typeface="Pacifico" charset="0"/>
              <a:cs typeface="Pacifi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09987" y="2187829"/>
            <a:ext cx="1399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Click </a:t>
            </a:r>
            <a:r>
              <a:rPr lang="en-CA" sz="140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to Enter</a:t>
            </a:r>
            <a:endParaRPr lang="en-CA" sz="14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0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6490" y="174"/>
            <a:ext cx="2447925" cy="115088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2376490" y="159442"/>
            <a:ext cx="2254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Pacifico" charset="0"/>
                <a:ea typeface="Pacifico" charset="0"/>
                <a:cs typeface="Pacifico" charset="0"/>
              </a:rPr>
              <a:t>Divy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94731" y="819979"/>
            <a:ext cx="2207173" cy="110330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Payment Status</a:t>
            </a:r>
          </a:p>
          <a:p>
            <a:pPr algn="ctr"/>
            <a:r>
              <a:rPr lang="en-CA" sz="1600" b="1" dirty="0">
                <a:solidFill>
                  <a:schemeClr val="accent3">
                    <a:lumMod val="7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+</a:t>
            </a:r>
            <a:r>
              <a:rPr lang="en-CA" sz="2400" b="1" dirty="0">
                <a:solidFill>
                  <a:schemeClr val="accent3">
                    <a:lumMod val="7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$30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4731" y="2089937"/>
            <a:ext cx="2207173" cy="110330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     Chores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94731" y="3359895"/>
            <a:ext cx="2207173" cy="110330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      Schedule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69" y="3683887"/>
            <a:ext cx="324000" cy="3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71" y="2373141"/>
            <a:ext cx="422935" cy="4229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8" y="275929"/>
            <a:ext cx="215601" cy="215601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07359"/>
              </p:ext>
            </p:extLst>
          </p:nvPr>
        </p:nvGraphicFramePr>
        <p:xfrm>
          <a:off x="2372219" y="168131"/>
          <a:ext cx="2094327" cy="478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27"/>
              </a:tblGrid>
              <a:tr h="396000">
                <a:tc>
                  <a:txBody>
                    <a:bodyPr/>
                    <a:lstStyle/>
                    <a:p>
                      <a:pPr lvl="0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Profile Settings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Mill</a:t>
                      </a:r>
                      <a:r>
                        <a:rPr lang="en-CA" sz="1400" b="0" i="0" baseline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Street Roomies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Ski Trip 2017!!!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1"/>
                      <a:r>
                        <a:rPr lang="en-CA" sz="14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+ new group</a:t>
                      </a:r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2000">
                <a:tc>
                  <a:txBody>
                    <a:bodyPr/>
                    <a:lstStyle/>
                    <a:p>
                      <a:endParaRPr lang="en-CA" sz="14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r="21924"/>
          <a:stretch/>
        </p:blipFill>
        <p:spPr>
          <a:xfrm>
            <a:off x="2466738" y="615881"/>
            <a:ext cx="300219" cy="300219"/>
          </a:xfrm>
          <a:prstGeom prst="roundRect">
            <a:avLst>
              <a:gd name="adj" fmla="val 11730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0" t="13425" r="2708" b="11144"/>
          <a:stretch/>
        </p:blipFill>
        <p:spPr>
          <a:xfrm>
            <a:off x="2468156" y="1001656"/>
            <a:ext cx="298800" cy="298800"/>
          </a:xfrm>
          <a:prstGeom prst="roundRect">
            <a:avLst>
              <a:gd name="adj" fmla="val 11854"/>
            </a:avLst>
          </a:prstGeom>
        </p:spPr>
      </p:pic>
    </p:spTree>
    <p:extLst>
      <p:ext uri="{BB962C8B-B14F-4D97-AF65-F5344CB8AC3E}">
        <p14:creationId xmlns:p14="http://schemas.microsoft.com/office/powerpoint/2010/main" val="20951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6490" y="176"/>
            <a:ext cx="2447925" cy="64704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2440284" y="116858"/>
            <a:ext cx="9012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◁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94731" y="834155"/>
            <a:ext cx="2207173" cy="732376"/>
          </a:xfrm>
          <a:prstGeom prst="roundRect">
            <a:avLst>
              <a:gd name="adj" fmla="val 703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2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Add Payment:</a:t>
            </a:r>
            <a:endParaRPr lang="en-CA" sz="12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8" y="275929"/>
            <a:ext cx="215601" cy="215601"/>
          </a:xfrm>
          <a:prstGeom prst="rect">
            <a:avLst/>
          </a:prstGeom>
        </p:spPr>
      </p:pic>
      <p:sp>
        <p:nvSpPr>
          <p:cNvPr id="2" name="Round Same Side Corner Rectangle 1"/>
          <p:cNvSpPr/>
          <p:nvPr/>
        </p:nvSpPr>
        <p:spPr>
          <a:xfrm>
            <a:off x="2494731" y="1105787"/>
            <a:ext cx="2207173" cy="460744"/>
          </a:xfrm>
          <a:prstGeom prst="round2SameRect">
            <a:avLst>
              <a:gd name="adj1" fmla="val 0"/>
              <a:gd name="adj2" fmla="val 112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$ 35</a:t>
            </a:r>
            <a:r>
              <a:rPr lang="en-CA" sz="2400" b="1" dirty="0"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.00</a:t>
            </a:r>
            <a:endParaRPr lang="en-CA" sz="2400" b="1" dirty="0">
              <a:solidFill>
                <a:schemeClr val="tx2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4731" y="1743077"/>
            <a:ext cx="220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Split Between:</a:t>
            </a:r>
            <a:endParaRPr lang="en-CA" sz="120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494731" y="2020076"/>
            <a:ext cx="2207173" cy="315933"/>
          </a:xfrm>
          <a:prstGeom prst="roundRect">
            <a:avLst>
              <a:gd name="adj" fmla="val 14744"/>
            </a:avLst>
          </a:prstGeom>
          <a:solidFill>
            <a:schemeClr val="tx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20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Select All</a:t>
            </a:r>
            <a:endParaRPr lang="en-CA" sz="12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/>
        </p:blipFill>
        <p:spPr>
          <a:xfrm>
            <a:off x="2607194" y="2489488"/>
            <a:ext cx="504000" cy="504000"/>
          </a:xfrm>
          <a:prstGeom prst="round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" b="350"/>
          <a:stretch/>
        </p:blipFill>
        <p:spPr>
          <a:xfrm>
            <a:off x="4075852" y="2489488"/>
            <a:ext cx="504000" cy="504000"/>
          </a:xfrm>
          <a:prstGeom prst="round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1857"/>
          <a:stretch/>
        </p:blipFill>
        <p:spPr>
          <a:xfrm>
            <a:off x="3341523" y="2489488"/>
            <a:ext cx="504000" cy="504000"/>
          </a:xfrm>
          <a:prstGeom prst="round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9" t="4269" r="4193" b="634"/>
          <a:stretch/>
        </p:blipFill>
        <p:spPr>
          <a:xfrm>
            <a:off x="3696468" y="3246982"/>
            <a:ext cx="503689" cy="504000"/>
          </a:xfrm>
          <a:prstGeom prst="round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 b="11138"/>
          <a:stretch/>
        </p:blipFill>
        <p:spPr>
          <a:xfrm>
            <a:off x="2963836" y="3246982"/>
            <a:ext cx="504000" cy="504000"/>
          </a:xfrm>
          <a:prstGeom prst="round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07194" y="2965608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Jason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48451" y="2965608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Josh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75852" y="2965608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Ethan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63837" y="3709190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Jeremy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96156" y="3710269"/>
            <a:ext cx="50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Noah</a:t>
            </a:r>
            <a:endParaRPr lang="en-CA" sz="8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2607192" y="2489488"/>
            <a:ext cx="504000" cy="50400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2">
                    <a:alpha val="69000"/>
                  </a:schemeClr>
                </a:solidFill>
              </a:rPr>
              <a:t>✓</a:t>
            </a:r>
            <a:endParaRPr lang="en-CA" sz="800" b="1" dirty="0">
              <a:solidFill>
                <a:schemeClr val="tx2">
                  <a:alpha val="69000"/>
                </a:schemeClr>
              </a:solidFill>
            </a:endParaRP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2963836" y="3246982"/>
            <a:ext cx="504000" cy="50400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2">
                    <a:alpha val="69000"/>
                  </a:schemeClr>
                </a:solidFill>
              </a:rPr>
              <a:t>✓</a:t>
            </a:r>
            <a:endParaRPr lang="en-CA" sz="800" b="1" dirty="0">
              <a:solidFill>
                <a:schemeClr val="tx2">
                  <a:alpha val="69000"/>
                </a:schemeClr>
              </a:solidFill>
            </a:endParaRPr>
          </a:p>
        </p:txBody>
      </p:sp>
      <p:sp>
        <p:nvSpPr>
          <p:cNvPr id="26" name="Rounded Rectangle 25"/>
          <p:cNvSpPr>
            <a:spLocks noChangeAspect="1"/>
          </p:cNvSpPr>
          <p:nvPr/>
        </p:nvSpPr>
        <p:spPr>
          <a:xfrm>
            <a:off x="4075852" y="2489109"/>
            <a:ext cx="504000" cy="50400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2">
                    <a:alpha val="69000"/>
                  </a:schemeClr>
                </a:solidFill>
              </a:rPr>
              <a:t>✓</a:t>
            </a:r>
            <a:endParaRPr lang="en-CA" sz="800" b="1" dirty="0">
              <a:solidFill>
                <a:schemeClr val="tx2">
                  <a:alpha val="69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376489" y="3921469"/>
            <a:ext cx="2447925" cy="646167"/>
          </a:xfrm>
          <a:prstGeom prst="rect">
            <a:avLst/>
          </a:prstGeom>
          <a:solidFill>
            <a:schemeClr val="tx2"/>
          </a:solidFill>
          <a:ln w="3175">
            <a:solidFill>
              <a:schemeClr val="tx2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05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Jason, Jeremy, Ethan                    </a:t>
            </a:r>
            <a:r>
              <a:rPr lang="en-CA" sz="9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Next &gt;</a:t>
            </a:r>
            <a:endParaRPr lang="en-CA" sz="9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97969" y="242357"/>
            <a:ext cx="16173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Payments: Mill Stre</a:t>
            </a:r>
            <a:r>
              <a:rPr lang="mr-IN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…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5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52563"/>
              </p:ext>
            </p:extLst>
          </p:nvPr>
        </p:nvGraphicFramePr>
        <p:xfrm>
          <a:off x="2440285" y="2212626"/>
          <a:ext cx="2322217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217"/>
              </a:tblGrid>
              <a:tr h="288000">
                <a:tc>
                  <a:txBody>
                    <a:bodyPr/>
                    <a:lstStyle/>
                    <a:p>
                      <a:pPr lvl="0"/>
                      <a:r>
                        <a:rPr lang="en-CA" sz="11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Group Summary</a:t>
                      </a:r>
                      <a:endParaRPr lang="en-CA" sz="11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Jason</a:t>
                      </a:r>
                      <a:r>
                        <a:rPr lang="en-CA" sz="1000" b="0" i="0" baseline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</a:t>
                      </a:r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- is</a:t>
                      </a:r>
                      <a:r>
                        <a:rPr lang="en-CA" sz="1000" b="0" i="0" baseline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owed $72</a:t>
                      </a:r>
                      <a:endParaRPr lang="en-CA" sz="10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Josh </a:t>
                      </a:r>
                      <a:r>
                        <a:rPr lang="mr-IN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owes $14 </a:t>
                      </a:r>
                      <a:endParaRPr lang="en-CA" sz="1000" b="0" i="0" dirty="0">
                        <a:solidFill>
                          <a:srgbClr val="C00000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Ethan </a:t>
                      </a:r>
                      <a:r>
                        <a:rPr lang="mr-IN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0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owes $20</a:t>
                      </a:r>
                      <a:endParaRPr lang="en-CA" sz="1000" b="0" i="0" dirty="0">
                        <a:solidFill>
                          <a:srgbClr val="C00000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Jeremy </a:t>
                      </a:r>
                      <a:r>
                        <a:rPr lang="mr-IN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is owed $10</a:t>
                      </a:r>
                      <a:endParaRPr lang="en-CA" sz="10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lvl="3"/>
                      <a:r>
                        <a:rPr lang="en-CA" sz="105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Noah </a:t>
                      </a:r>
                      <a:r>
                        <a:rPr lang="mr-IN" sz="105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–</a:t>
                      </a:r>
                      <a:r>
                        <a:rPr lang="en-CA" sz="1050" b="0" i="0" dirty="0" smtClean="0">
                          <a:solidFill>
                            <a:srgbClr val="C00000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owes $48</a:t>
                      </a:r>
                      <a:endParaRPr lang="en-CA" sz="1050" b="0" i="0" dirty="0">
                        <a:solidFill>
                          <a:srgbClr val="C00000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376490" y="176"/>
            <a:ext cx="2447925" cy="64704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2440284" y="116858"/>
            <a:ext cx="9012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◁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94731" y="834155"/>
            <a:ext cx="2207173" cy="732376"/>
          </a:xfrm>
          <a:prstGeom prst="roundRect">
            <a:avLst>
              <a:gd name="adj" fmla="val 703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2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You are owed:</a:t>
            </a:r>
            <a:endParaRPr lang="en-CA" sz="12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8" y="275929"/>
            <a:ext cx="215601" cy="215601"/>
          </a:xfrm>
          <a:prstGeom prst="rect">
            <a:avLst/>
          </a:prstGeom>
        </p:spPr>
      </p:pic>
      <p:sp>
        <p:nvSpPr>
          <p:cNvPr id="2" name="Round Same Side Corner Rectangle 1"/>
          <p:cNvSpPr/>
          <p:nvPr/>
        </p:nvSpPr>
        <p:spPr>
          <a:xfrm>
            <a:off x="2494731" y="1105787"/>
            <a:ext cx="2207173" cy="460744"/>
          </a:xfrm>
          <a:prstGeom prst="round2SameRect">
            <a:avLst>
              <a:gd name="adj1" fmla="val 0"/>
              <a:gd name="adj2" fmla="val 112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$72</a:t>
            </a:r>
            <a:endParaRPr lang="en-CA" sz="2400" b="1" dirty="0">
              <a:solidFill>
                <a:schemeClr val="tx2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/>
        </p:blipFill>
        <p:spPr>
          <a:xfrm>
            <a:off x="2474029" y="2541442"/>
            <a:ext cx="324000" cy="324000"/>
          </a:xfrm>
          <a:prstGeom prst="round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" b="350"/>
          <a:stretch/>
        </p:blipFill>
        <p:spPr>
          <a:xfrm>
            <a:off x="2475638" y="3334417"/>
            <a:ext cx="324000" cy="324000"/>
          </a:xfrm>
          <a:prstGeom prst="round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1857"/>
          <a:stretch/>
        </p:blipFill>
        <p:spPr>
          <a:xfrm>
            <a:off x="2477125" y="2941505"/>
            <a:ext cx="324000" cy="324000"/>
          </a:xfrm>
          <a:prstGeom prst="round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9" t="4269" r="4193" b="634"/>
          <a:stretch/>
        </p:blipFill>
        <p:spPr>
          <a:xfrm>
            <a:off x="2474879" y="4120486"/>
            <a:ext cx="323799" cy="324000"/>
          </a:xfrm>
          <a:prstGeom prst="round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 b="11138"/>
          <a:stretch/>
        </p:blipFill>
        <p:spPr>
          <a:xfrm>
            <a:off x="2478055" y="3727575"/>
            <a:ext cx="324000" cy="324000"/>
          </a:xfrm>
          <a:prstGeom prst="round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797969" y="242357"/>
            <a:ext cx="16173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Payments: Mill Stre</a:t>
            </a:r>
            <a:r>
              <a:rPr lang="mr-IN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…</a:t>
            </a:r>
            <a:endParaRPr lang="en-CA" sz="1200" dirty="0">
              <a:solidFill>
                <a:schemeClr val="accent6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494731" y="1731613"/>
            <a:ext cx="2207173" cy="315933"/>
          </a:xfrm>
          <a:prstGeom prst="roundRect">
            <a:avLst>
              <a:gd name="adj" fmla="val 14744"/>
            </a:avLst>
          </a:prstGeom>
          <a:solidFill>
            <a:schemeClr val="tx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Enter New Payment</a:t>
            </a:r>
            <a:endParaRPr lang="en-CA" sz="12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ox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8C5B8"/>
      </a:accent1>
      <a:accent2>
        <a:srgbClr val="FFC69D"/>
      </a:accent2>
      <a:accent3>
        <a:srgbClr val="FFD99C"/>
      </a:accent3>
      <a:accent4>
        <a:srgbClr val="FF9F9E"/>
      </a:accent4>
      <a:accent5>
        <a:srgbClr val="2A887A"/>
      </a:accent5>
      <a:accent6>
        <a:srgbClr val="D98545"/>
      </a:accent6>
      <a:hlink>
        <a:srgbClr val="D9A143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1713</TotalTime>
  <Words>183</Words>
  <Application>Microsoft Macintosh PowerPoint</Application>
  <PresentationFormat>Custom</PresentationFormat>
  <Paragraphs>83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</vt:lpstr>
      <vt:lpstr>Calibri Light</vt:lpstr>
      <vt:lpstr>Open Sans</vt:lpstr>
      <vt:lpstr>Open Sans ExtraBold</vt:lpstr>
      <vt:lpstr>Open Sans Light</vt:lpstr>
      <vt:lpstr>Open Sans SemiBold</vt:lpstr>
      <vt:lpstr>Pacifico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Brown</dc:creator>
  <cp:lastModifiedBy>Jason Brown</cp:lastModifiedBy>
  <cp:revision>39</cp:revision>
  <dcterms:created xsi:type="dcterms:W3CDTF">2017-11-16T03:10:51Z</dcterms:created>
  <dcterms:modified xsi:type="dcterms:W3CDTF">2017-11-18T21:57:36Z</dcterms:modified>
</cp:coreProperties>
</file>